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197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4D8DEE8-7A87-4E01-8ADE-4C49CDD43F74}" type="datetime1">
              <a:rPr lang="en-US" smtClean="0"/>
              <a:pPr/>
              <a:t>4/16/15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F9461-E3EB-40CD-B93F-E5CBBBD8E0BA}" type="datetimeFigureOut">
              <a:rPr lang="en-US" smtClean="0"/>
              <a:pPr/>
              <a:t>4/16/15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7543-9AAE-4E9F-B28C-4FCCFD07D4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78FA3-38AD-400D-A4D2-18E8EF129E5F}" type="datetime1">
              <a:rPr lang="en-US" smtClean="0"/>
              <a:pPr/>
              <a:t>4/16/15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7886C9C-DC18-4195-8FD5-A50AA931D41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FF424-F111-43CB-9C75-D52325012943}" type="datetime1">
              <a:rPr lang="en-US" smtClean="0"/>
              <a:pPr/>
              <a:t>4/16/15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4A8BBF0-342D-409A-9C0A-B1B451E92883}" type="datetime1">
              <a:rPr lang="en-US" smtClean="0"/>
              <a:pPr/>
              <a:t>4/16/15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DA190-4BDC-4D39-B5BB-A14B3E8B1B3D}" type="datetime1">
              <a:rPr lang="en-US" smtClean="0"/>
              <a:pPr/>
              <a:t>4/16/15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D52F2-9B11-4FC0-9217-7D20B3AC9849}" type="datetime1">
              <a:rPr lang="en-US" smtClean="0"/>
              <a:pPr/>
              <a:t>4/16/15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3737-8506-438E-ABC0-0BE7E06DCCA6}" type="datetime1">
              <a:rPr lang="en-US" smtClean="0"/>
              <a:pPr/>
              <a:t>4/16/15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D58AA-1C84-40C9-BFEE-631CCB17636C}" type="datetime1">
              <a:rPr lang="en-US" smtClean="0"/>
              <a:pPr/>
              <a:t>4/16/15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542C1-4E96-413B-B72E-6C4B39D85C9D}" type="datetime1">
              <a:rPr lang="en-US" smtClean="0"/>
              <a:pPr/>
              <a:t>4/16/15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886C9C-DC18-4195-8FD5-A50AA931D41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2AA2-D442-471A-9D69-80392E1E581D}" type="datetime1">
              <a:rPr lang="en-US" smtClean="0"/>
              <a:pPr/>
              <a:t>4/16/15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EC43563C-D9B3-4432-B336-144C997D6215}" type="datetime1">
              <a:rPr lang="en-US" smtClean="0"/>
              <a:pPr/>
              <a:t>4/16/15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</a:t>
            </a:r>
          </a:p>
          <a:p>
            <a:r>
              <a:rPr lang="en-US" dirty="0" smtClean="0"/>
              <a:t>Justin Fortier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Joel </a:t>
            </a:r>
            <a:r>
              <a:rPr lang="en-US" dirty="0" err="1" smtClean="0"/>
              <a:t>Sternfeld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sz="3200" dirty="0" smtClean="0"/>
              <a:t>Stranger passing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03351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154966163_6d7f76e2f9_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40" y="332022"/>
            <a:ext cx="8556521" cy="568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925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075560401_235651bc89_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2" y="1413527"/>
            <a:ext cx="8791916" cy="377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192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Stranger Passing</a:t>
            </a:r>
            <a:r>
              <a:rPr lang="en-US" dirty="0"/>
              <a:t> is a collection of </a:t>
            </a:r>
            <a:r>
              <a:rPr lang="en-US" dirty="0" smtClean="0"/>
              <a:t>about </a:t>
            </a:r>
            <a:r>
              <a:rPr lang="en-US" dirty="0"/>
              <a:t>65 large (40" X 50") color photographs by Joel </a:t>
            </a:r>
            <a:r>
              <a:rPr lang="en-US" dirty="0" err="1"/>
              <a:t>Sternfeld</a:t>
            </a:r>
            <a:r>
              <a:rPr lang="en-US" dirty="0"/>
              <a:t> taken over the last fifteen years. These elegantly composed and executed portraits are almost all placed outdoors in a landscape or cityscape and the play of subject against background is significant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These photos were taken all across the U.S.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Stranger passing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704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785" y="260481"/>
            <a:ext cx="7440924" cy="57782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97785" y="6038708"/>
            <a:ext cx="744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Young </a:t>
            </a:r>
            <a:r>
              <a:rPr lang="en-US" dirty="0"/>
              <a:t>Man Gathering Shopping Carts, Huntington, New York, July 1993</a:t>
            </a:r>
            <a:r>
              <a:rPr lang="en-US" dirty="0" smtClean="0"/>
              <a:t>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284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subjects are characterized through their outward appearance, their </a:t>
            </a:r>
            <a:r>
              <a:rPr lang="en-US" dirty="0" smtClean="0"/>
              <a:t>clothes, expressions, </a:t>
            </a:r>
            <a:r>
              <a:rPr lang="en-US" dirty="0"/>
              <a:t>and the </a:t>
            </a:r>
            <a:r>
              <a:rPr lang="en-US" dirty="0" smtClean="0"/>
              <a:t>environments </a:t>
            </a:r>
            <a:r>
              <a:rPr lang="en-US" dirty="0"/>
              <a:t>in which they present themselves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his </a:t>
            </a:r>
            <a:r>
              <a:rPr lang="en-US" dirty="0"/>
              <a:t>pictures show a wide variety of social </a:t>
            </a:r>
            <a:r>
              <a:rPr lang="en-US" dirty="0" smtClean="0"/>
              <a:t>groups and </a:t>
            </a:r>
            <a:r>
              <a:rPr lang="en-US" dirty="0"/>
              <a:t>center on different life styles. Maintaining a reserved and detached view </a:t>
            </a:r>
            <a:r>
              <a:rPr lang="en-US" dirty="0" smtClean="0"/>
              <a:t>throughout.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He keeps roughly the same distance from the subject in each photo. Remaining free of judgment.</a:t>
            </a:r>
          </a:p>
          <a:p>
            <a:endParaRPr lang="en-US" dirty="0"/>
          </a:p>
          <a:p>
            <a:r>
              <a:rPr lang="en-US" dirty="0" smtClean="0"/>
              <a:t>It sort of feels like a scientist lifting up a log and studying the insects.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842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138122" y="3139920"/>
            <a:ext cx="1800326" cy="1673352"/>
          </a:xfrm>
        </p:spPr>
        <p:txBody>
          <a:bodyPr/>
          <a:lstStyle/>
          <a:p>
            <a:r>
              <a:rPr lang="en-US" dirty="0"/>
              <a:t>A Woman Out Shopping with Her Pet Rabbit, Santa Monica, </a:t>
            </a:r>
            <a:r>
              <a:rPr lang="en-US" dirty="0" smtClean="0"/>
              <a:t>California</a:t>
            </a:r>
            <a:r>
              <a:rPr lang="en-US" dirty="0"/>
              <a:t>, August 1988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t="10239" b="10239"/>
          <a:stretch>
            <a:fillRect/>
          </a:stretch>
        </p:blipFill>
        <p:spPr>
          <a:xfrm>
            <a:off x="407102" y="326959"/>
            <a:ext cx="6183867" cy="6168808"/>
          </a:xfrm>
        </p:spPr>
      </p:pic>
    </p:spTree>
    <p:extLst>
      <p:ext uri="{BB962C8B-B14F-4D97-AF65-F5344CB8AC3E}">
        <p14:creationId xmlns:p14="http://schemas.microsoft.com/office/powerpoint/2010/main" val="2279216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Their often bizarre </a:t>
            </a:r>
            <a:r>
              <a:rPr lang="en-US" sz="1800" dirty="0" smtClean="0"/>
              <a:t>representation </a:t>
            </a:r>
            <a:r>
              <a:rPr lang="en-US" sz="1800" dirty="0"/>
              <a:t>visualizes 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 smtClean="0"/>
              <a:t>comprehensive </a:t>
            </a:r>
            <a:r>
              <a:rPr lang="en-US" sz="1800" dirty="0"/>
              <a:t>social contexts </a:t>
            </a:r>
            <a:r>
              <a:rPr lang="en-US" sz="1800" dirty="0" smtClean="0"/>
              <a:t>which </a:t>
            </a:r>
            <a:r>
              <a:rPr lang="en-US" sz="1800" dirty="0"/>
              <a:t>offer </a:t>
            </a:r>
            <a:r>
              <a:rPr lang="en-US" sz="1800" dirty="0" smtClean="0"/>
              <a:t>a manifold </a:t>
            </a:r>
            <a:r>
              <a:rPr lang="en-US" sz="1800" dirty="0"/>
              <a:t>and differentiated portrait of American society</a:t>
            </a:r>
            <a:r>
              <a:rPr lang="en-US" dirty="0"/>
              <a:t>.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Washington D.C., August 1974</a:t>
            </a:r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12477" r="12477"/>
          <a:stretch>
            <a:fillRect/>
          </a:stretch>
        </p:blipFill>
        <p:spPr/>
      </p:pic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The Space Shuttle Columbia Lands at Kelly </a:t>
            </a:r>
            <a:r>
              <a:rPr lang="en-US" dirty="0" err="1"/>
              <a:t>Lackland</a:t>
            </a:r>
            <a:r>
              <a:rPr lang="en-US" dirty="0"/>
              <a:t> Air Force Base, San Antonio, Texas, March 1979</a:t>
            </a:r>
            <a:endParaRPr lang="en-US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 l="6160" r="61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1204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9043511647_4e3f233d1f_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58" y="530366"/>
            <a:ext cx="8384884" cy="557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7105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045741230_6f39ed6f02_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99" y="618644"/>
            <a:ext cx="8517202" cy="566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661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045748230_7704da8257_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38" y="341882"/>
            <a:ext cx="8664124" cy="576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101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Grid.thmx</Template>
  <TotalTime>94</TotalTime>
  <Words>209</Words>
  <Application>Microsoft Macintosh PowerPoint</Application>
  <PresentationFormat>On-screen Show 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Grid</vt:lpstr>
      <vt:lpstr>Joel Sternfeld: Stranger passing</vt:lpstr>
      <vt:lpstr>Stranger passing </vt:lpstr>
      <vt:lpstr>PowerPoint Presentation</vt:lpstr>
      <vt:lpstr>Subjects</vt:lpstr>
      <vt:lpstr>A Woman Out Shopping with Her Pet Rabbit, Santa Monica, California, August 1988</vt:lpstr>
      <vt:lpstr>Their often bizarre representation visualizes   comprehensive social contexts which offer a manifold and differentiated portrait of American society.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Joel Sternfeld: Stranger passing</dc:title>
  <dc:creator>Apple MacBook</dc:creator>
  <cp:lastModifiedBy>Apple MacBook</cp:lastModifiedBy>
  <cp:revision>6</cp:revision>
  <dcterms:created xsi:type="dcterms:W3CDTF">2015-04-16T13:21:48Z</dcterms:created>
  <dcterms:modified xsi:type="dcterms:W3CDTF">2015-04-16T14:56:22Z</dcterms:modified>
</cp:coreProperties>
</file>